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18288000" cy="10287000"/>
  <p:notesSz cx="6858000" cy="9144000"/>
  <p:embeddedFontLst>
    <p:embeddedFont>
      <p:font typeface="Alegreya Bold" charset="1" panose="00000800000000000000"/>
      <p:regular r:id="rId7"/>
    </p:embeddedFont>
    <p:embeddedFont>
      <p:font typeface="Inter" charset="1" panose="020B0502030000000004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FF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34221" y="3820995"/>
            <a:ext cx="5016469" cy="5120250"/>
            <a:chOff x="0" y="0"/>
            <a:chExt cx="6089047" cy="621501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31750" y="31750"/>
              <a:ext cx="6025547" cy="6151518"/>
            </a:xfrm>
            <a:custGeom>
              <a:avLst/>
              <a:gdLst/>
              <a:ahLst/>
              <a:cxnLst/>
              <a:rect r="r" b="b" t="t" l="l"/>
              <a:pathLst>
                <a:path h="6151518" w="6025547">
                  <a:moveTo>
                    <a:pt x="5932837" y="6151518"/>
                  </a:moveTo>
                  <a:lnTo>
                    <a:pt x="92710" y="6151518"/>
                  </a:lnTo>
                  <a:cubicBezTo>
                    <a:pt x="41910" y="6151518"/>
                    <a:pt x="0" y="6109608"/>
                    <a:pt x="0" y="6058808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5931567" y="0"/>
                  </a:lnTo>
                  <a:cubicBezTo>
                    <a:pt x="5982367" y="0"/>
                    <a:pt x="6024277" y="41910"/>
                    <a:pt x="6024277" y="92710"/>
                  </a:cubicBezTo>
                  <a:lnTo>
                    <a:pt x="6024277" y="6057538"/>
                  </a:lnTo>
                  <a:cubicBezTo>
                    <a:pt x="6025547" y="6109608"/>
                    <a:pt x="5983637" y="6151518"/>
                    <a:pt x="5932837" y="6151518"/>
                  </a:cubicBezTo>
                  <a:close/>
                </a:path>
              </a:pathLst>
            </a:custGeom>
            <a:solidFill>
              <a:srgbClr val="FCFFF4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089047" cy="6215018"/>
            </a:xfrm>
            <a:custGeom>
              <a:avLst/>
              <a:gdLst/>
              <a:ahLst/>
              <a:cxnLst/>
              <a:rect r="r" b="b" t="t" l="l"/>
              <a:pathLst>
                <a:path h="6215018" w="6089047">
                  <a:moveTo>
                    <a:pt x="5964587" y="59690"/>
                  </a:moveTo>
                  <a:cubicBezTo>
                    <a:pt x="6000147" y="59690"/>
                    <a:pt x="6029357" y="88900"/>
                    <a:pt x="6029357" y="124460"/>
                  </a:cubicBezTo>
                  <a:lnTo>
                    <a:pt x="6029357" y="6090558"/>
                  </a:lnTo>
                  <a:cubicBezTo>
                    <a:pt x="6029357" y="6126118"/>
                    <a:pt x="6000147" y="6155328"/>
                    <a:pt x="5964587" y="6155328"/>
                  </a:cubicBezTo>
                  <a:lnTo>
                    <a:pt x="124460" y="6155328"/>
                  </a:lnTo>
                  <a:cubicBezTo>
                    <a:pt x="88900" y="6155328"/>
                    <a:pt x="59690" y="6126118"/>
                    <a:pt x="59690" y="6090558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5964587" y="59690"/>
                  </a:lnTo>
                  <a:moveTo>
                    <a:pt x="5964587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6090558"/>
                  </a:lnTo>
                  <a:cubicBezTo>
                    <a:pt x="0" y="6159138"/>
                    <a:pt x="55880" y="6215018"/>
                    <a:pt x="124460" y="6215018"/>
                  </a:cubicBezTo>
                  <a:lnTo>
                    <a:pt x="5964587" y="6215018"/>
                  </a:lnTo>
                  <a:cubicBezTo>
                    <a:pt x="6033167" y="6215018"/>
                    <a:pt x="6089047" y="6159138"/>
                    <a:pt x="6089047" y="6090558"/>
                  </a:cubicBezTo>
                  <a:lnTo>
                    <a:pt x="6089047" y="124460"/>
                  </a:lnTo>
                  <a:cubicBezTo>
                    <a:pt x="6089047" y="55880"/>
                    <a:pt x="6033167" y="0"/>
                    <a:pt x="5964587" y="0"/>
                  </a:cubicBezTo>
                  <a:close/>
                </a:path>
              </a:pathLst>
            </a:custGeom>
            <a:solidFill>
              <a:srgbClr val="E86A8A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6564929" y="3820995"/>
            <a:ext cx="5016469" cy="5120250"/>
            <a:chOff x="0" y="0"/>
            <a:chExt cx="6089047" cy="6215018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31750" y="31750"/>
              <a:ext cx="6025547" cy="6151518"/>
            </a:xfrm>
            <a:custGeom>
              <a:avLst/>
              <a:gdLst/>
              <a:ahLst/>
              <a:cxnLst/>
              <a:rect r="r" b="b" t="t" l="l"/>
              <a:pathLst>
                <a:path h="6151518" w="6025547">
                  <a:moveTo>
                    <a:pt x="5932837" y="6151518"/>
                  </a:moveTo>
                  <a:lnTo>
                    <a:pt x="92710" y="6151518"/>
                  </a:lnTo>
                  <a:cubicBezTo>
                    <a:pt x="41910" y="6151518"/>
                    <a:pt x="0" y="6109608"/>
                    <a:pt x="0" y="6058808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5931567" y="0"/>
                  </a:lnTo>
                  <a:cubicBezTo>
                    <a:pt x="5982367" y="0"/>
                    <a:pt x="6024277" y="41910"/>
                    <a:pt x="6024277" y="92710"/>
                  </a:cubicBezTo>
                  <a:lnTo>
                    <a:pt x="6024277" y="6057538"/>
                  </a:lnTo>
                  <a:cubicBezTo>
                    <a:pt x="6025547" y="6109608"/>
                    <a:pt x="5983637" y="6151518"/>
                    <a:pt x="5932837" y="6151518"/>
                  </a:cubicBezTo>
                  <a:close/>
                </a:path>
              </a:pathLst>
            </a:custGeom>
            <a:solidFill>
              <a:srgbClr val="FCFFF4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089047" cy="6215018"/>
            </a:xfrm>
            <a:custGeom>
              <a:avLst/>
              <a:gdLst/>
              <a:ahLst/>
              <a:cxnLst/>
              <a:rect r="r" b="b" t="t" l="l"/>
              <a:pathLst>
                <a:path h="6215018" w="6089047">
                  <a:moveTo>
                    <a:pt x="5964587" y="59690"/>
                  </a:moveTo>
                  <a:cubicBezTo>
                    <a:pt x="6000147" y="59690"/>
                    <a:pt x="6029357" y="88900"/>
                    <a:pt x="6029357" y="124460"/>
                  </a:cubicBezTo>
                  <a:lnTo>
                    <a:pt x="6029357" y="6090558"/>
                  </a:lnTo>
                  <a:cubicBezTo>
                    <a:pt x="6029357" y="6126118"/>
                    <a:pt x="6000147" y="6155328"/>
                    <a:pt x="5964587" y="6155328"/>
                  </a:cubicBezTo>
                  <a:lnTo>
                    <a:pt x="124460" y="6155328"/>
                  </a:lnTo>
                  <a:cubicBezTo>
                    <a:pt x="88900" y="6155328"/>
                    <a:pt x="59690" y="6126118"/>
                    <a:pt x="59690" y="6090558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5964587" y="59690"/>
                  </a:lnTo>
                  <a:moveTo>
                    <a:pt x="5964587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6090558"/>
                  </a:lnTo>
                  <a:cubicBezTo>
                    <a:pt x="0" y="6159138"/>
                    <a:pt x="55880" y="6215018"/>
                    <a:pt x="124460" y="6215018"/>
                  </a:cubicBezTo>
                  <a:lnTo>
                    <a:pt x="5964587" y="6215018"/>
                  </a:lnTo>
                  <a:cubicBezTo>
                    <a:pt x="6033167" y="6215018"/>
                    <a:pt x="6089047" y="6159138"/>
                    <a:pt x="6089047" y="6090558"/>
                  </a:cubicBezTo>
                  <a:lnTo>
                    <a:pt x="6089047" y="124460"/>
                  </a:lnTo>
                  <a:cubicBezTo>
                    <a:pt x="6089047" y="55880"/>
                    <a:pt x="6033167" y="0"/>
                    <a:pt x="5964587" y="0"/>
                  </a:cubicBezTo>
                  <a:close/>
                </a:path>
              </a:pathLst>
            </a:custGeom>
            <a:solidFill>
              <a:srgbClr val="73C2A6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11895636" y="3820995"/>
            <a:ext cx="5016469" cy="5120250"/>
            <a:chOff x="0" y="0"/>
            <a:chExt cx="6089047" cy="6215018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31750" y="31750"/>
              <a:ext cx="6025547" cy="6151518"/>
            </a:xfrm>
            <a:custGeom>
              <a:avLst/>
              <a:gdLst/>
              <a:ahLst/>
              <a:cxnLst/>
              <a:rect r="r" b="b" t="t" l="l"/>
              <a:pathLst>
                <a:path h="6151518" w="6025547">
                  <a:moveTo>
                    <a:pt x="5932837" y="6151518"/>
                  </a:moveTo>
                  <a:lnTo>
                    <a:pt x="92710" y="6151518"/>
                  </a:lnTo>
                  <a:cubicBezTo>
                    <a:pt x="41910" y="6151518"/>
                    <a:pt x="0" y="6109608"/>
                    <a:pt x="0" y="6058808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5931567" y="0"/>
                  </a:lnTo>
                  <a:cubicBezTo>
                    <a:pt x="5982367" y="0"/>
                    <a:pt x="6024277" y="41910"/>
                    <a:pt x="6024277" y="92710"/>
                  </a:cubicBezTo>
                  <a:lnTo>
                    <a:pt x="6024277" y="6057538"/>
                  </a:lnTo>
                  <a:cubicBezTo>
                    <a:pt x="6025547" y="6109608"/>
                    <a:pt x="5983637" y="6151518"/>
                    <a:pt x="5932837" y="6151518"/>
                  </a:cubicBezTo>
                  <a:close/>
                </a:path>
              </a:pathLst>
            </a:custGeom>
            <a:solidFill>
              <a:srgbClr val="FCFFF4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6089047" cy="6215018"/>
            </a:xfrm>
            <a:custGeom>
              <a:avLst/>
              <a:gdLst/>
              <a:ahLst/>
              <a:cxnLst/>
              <a:rect r="r" b="b" t="t" l="l"/>
              <a:pathLst>
                <a:path h="6215018" w="6089047">
                  <a:moveTo>
                    <a:pt x="5964587" y="59690"/>
                  </a:moveTo>
                  <a:cubicBezTo>
                    <a:pt x="6000147" y="59690"/>
                    <a:pt x="6029357" y="88900"/>
                    <a:pt x="6029357" y="124460"/>
                  </a:cubicBezTo>
                  <a:lnTo>
                    <a:pt x="6029357" y="6090558"/>
                  </a:lnTo>
                  <a:cubicBezTo>
                    <a:pt x="6029357" y="6126118"/>
                    <a:pt x="6000147" y="6155328"/>
                    <a:pt x="5964587" y="6155328"/>
                  </a:cubicBezTo>
                  <a:lnTo>
                    <a:pt x="124460" y="6155328"/>
                  </a:lnTo>
                  <a:cubicBezTo>
                    <a:pt x="88900" y="6155328"/>
                    <a:pt x="59690" y="6126118"/>
                    <a:pt x="59690" y="6090558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5964587" y="59690"/>
                  </a:lnTo>
                  <a:moveTo>
                    <a:pt x="5964587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6090558"/>
                  </a:lnTo>
                  <a:cubicBezTo>
                    <a:pt x="0" y="6159138"/>
                    <a:pt x="55880" y="6215018"/>
                    <a:pt x="124460" y="6215018"/>
                  </a:cubicBezTo>
                  <a:lnTo>
                    <a:pt x="5964587" y="6215018"/>
                  </a:lnTo>
                  <a:cubicBezTo>
                    <a:pt x="6033167" y="6215018"/>
                    <a:pt x="6089047" y="6159138"/>
                    <a:pt x="6089047" y="6090558"/>
                  </a:cubicBezTo>
                  <a:lnTo>
                    <a:pt x="6089047" y="124460"/>
                  </a:lnTo>
                  <a:cubicBezTo>
                    <a:pt x="6089047" y="55880"/>
                    <a:pt x="6033167" y="0"/>
                    <a:pt x="5964587" y="0"/>
                  </a:cubicBezTo>
                  <a:close/>
                </a:path>
              </a:pathLst>
            </a:custGeom>
            <a:solidFill>
              <a:srgbClr val="899DD0"/>
            </a:solidFill>
          </p:spPr>
        </p:sp>
      </p:grpSp>
      <p:sp>
        <p:nvSpPr>
          <p:cNvPr name="Freeform 11" id="11"/>
          <p:cNvSpPr/>
          <p:nvPr/>
        </p:nvSpPr>
        <p:spPr>
          <a:xfrm flipH="false" flipV="false" rot="-15335">
            <a:off x="1948241" y="3231213"/>
            <a:ext cx="1179564" cy="1179564"/>
          </a:xfrm>
          <a:custGeom>
            <a:avLst/>
            <a:gdLst/>
            <a:ahLst/>
            <a:cxnLst/>
            <a:rect r="r" b="b" t="t" l="l"/>
            <a:pathLst>
              <a:path h="1179564" w="1179564">
                <a:moveTo>
                  <a:pt x="0" y="0"/>
                </a:moveTo>
                <a:lnTo>
                  <a:pt x="1179564" y="0"/>
                </a:lnTo>
                <a:lnTo>
                  <a:pt x="1179564" y="1179564"/>
                </a:lnTo>
                <a:lnTo>
                  <a:pt x="0" y="11795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60719">
            <a:off x="2238906" y="3495816"/>
            <a:ext cx="598236" cy="607066"/>
          </a:xfrm>
          <a:custGeom>
            <a:avLst/>
            <a:gdLst/>
            <a:ahLst/>
            <a:cxnLst/>
            <a:rect r="r" b="b" t="t" l="l"/>
            <a:pathLst>
              <a:path h="607066" w="598236">
                <a:moveTo>
                  <a:pt x="0" y="0"/>
                </a:moveTo>
                <a:lnTo>
                  <a:pt x="598235" y="0"/>
                </a:lnTo>
                <a:lnTo>
                  <a:pt x="598235" y="607066"/>
                </a:lnTo>
                <a:lnTo>
                  <a:pt x="0" y="60706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382082" y="1088145"/>
            <a:ext cx="15523837" cy="1295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500"/>
              </a:lnSpc>
            </a:pPr>
            <a:r>
              <a:rPr lang="en-US" b="true" sz="7500" spc="75">
                <a:solidFill>
                  <a:srgbClr val="6B6B6B"/>
                </a:solidFill>
                <a:latin typeface="Alegreya Bold"/>
                <a:ea typeface="Alegreya Bold"/>
                <a:cs typeface="Alegreya Bold"/>
                <a:sym typeface="Alegreya Bold"/>
              </a:rPr>
              <a:t>Needs Map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945616" y="4819974"/>
            <a:ext cx="2612100" cy="5803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60"/>
              </a:lnSpc>
            </a:pPr>
            <a:r>
              <a:rPr lang="en-US" sz="3400" spc="34" b="true">
                <a:solidFill>
                  <a:srgbClr val="E86A8A"/>
                </a:solidFill>
                <a:latin typeface="Alegreya Bold"/>
                <a:ea typeface="Alegreya Bold"/>
                <a:cs typeface="Alegreya Bold"/>
                <a:sym typeface="Alegreya Bold"/>
              </a:rPr>
              <a:t>Kenmerken 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7234916" y="4819974"/>
            <a:ext cx="2612100" cy="5803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60"/>
              </a:lnSpc>
            </a:pPr>
            <a:r>
              <a:rPr lang="en-US" sz="3400" spc="34" b="true">
                <a:solidFill>
                  <a:srgbClr val="73C2A6"/>
                </a:solidFill>
                <a:latin typeface="Alegreya Bold"/>
                <a:ea typeface="Alegreya Bold"/>
                <a:cs typeface="Alegreya Bold"/>
                <a:sym typeface="Alegreya Bold"/>
              </a:rPr>
              <a:t>Voordelen 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2525105" y="4819974"/>
            <a:ext cx="2612100" cy="5803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60"/>
              </a:lnSpc>
            </a:pPr>
            <a:r>
              <a:rPr lang="en-US" sz="3400" spc="34" b="true">
                <a:solidFill>
                  <a:srgbClr val="899DD0"/>
                </a:solidFill>
                <a:latin typeface="Alegreya Bold"/>
                <a:ea typeface="Alegreya Bold"/>
                <a:cs typeface="Alegreya Bold"/>
                <a:sym typeface="Alegreya Bold"/>
              </a:rPr>
              <a:t>Noden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939628" y="5893454"/>
            <a:ext cx="3605655" cy="13788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45553" indent="-172776" lvl="1">
              <a:lnSpc>
                <a:spcPts val="2240"/>
              </a:lnSpc>
              <a:buFont typeface="Arial"/>
              <a:buChar char="•"/>
            </a:pPr>
            <a:r>
              <a:rPr lang="en-US" sz="1600" spc="16">
                <a:solidFill>
                  <a:srgbClr val="BBBBBB"/>
                </a:solidFill>
                <a:latin typeface="Inter"/>
                <a:ea typeface="Inter"/>
                <a:cs typeface="Inter"/>
                <a:sym typeface="Inter"/>
              </a:rPr>
              <a:t>objectieve eigenschappen van je oplossing</a:t>
            </a:r>
          </a:p>
          <a:p>
            <a:pPr algn="l" marL="345553" indent="-172776" lvl="1">
              <a:lnSpc>
                <a:spcPts val="2240"/>
              </a:lnSpc>
              <a:buFont typeface="Arial"/>
              <a:buChar char="•"/>
            </a:pPr>
            <a:r>
              <a:rPr lang="en-US" sz="1600" spc="16">
                <a:solidFill>
                  <a:srgbClr val="BBBBBB"/>
                </a:solidFill>
                <a:latin typeface="Inter"/>
                <a:ea typeface="Inter"/>
                <a:cs typeface="Inter"/>
                <a:sym typeface="Inter"/>
              </a:rPr>
              <a:t>....</a:t>
            </a:r>
          </a:p>
          <a:p>
            <a:pPr algn="l" marL="345553" indent="-172776" lvl="1">
              <a:lnSpc>
                <a:spcPts val="2240"/>
              </a:lnSpc>
              <a:buFont typeface="Arial"/>
              <a:buChar char="•"/>
            </a:pPr>
            <a:r>
              <a:rPr lang="en-US" sz="1600" spc="16">
                <a:solidFill>
                  <a:srgbClr val="BBBBBB"/>
                </a:solidFill>
                <a:latin typeface="Inter"/>
                <a:ea typeface="Inter"/>
                <a:cs typeface="Inter"/>
                <a:sym typeface="Inter"/>
              </a:rPr>
              <a:t>....</a:t>
            </a:r>
          </a:p>
          <a:p>
            <a:pPr algn="l" marL="345553" indent="-172776" lvl="1">
              <a:lnSpc>
                <a:spcPts val="2240"/>
              </a:lnSpc>
              <a:buFont typeface="Arial"/>
              <a:buChar char="•"/>
            </a:pPr>
            <a:r>
              <a:rPr lang="en-US" sz="1600" spc="16">
                <a:solidFill>
                  <a:srgbClr val="BBBBBB"/>
                </a:solidFill>
                <a:latin typeface="Inter"/>
                <a:ea typeface="Inter"/>
                <a:cs typeface="Inter"/>
                <a:sym typeface="Inter"/>
              </a:rPr>
              <a:t>... 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228928" y="5893454"/>
            <a:ext cx="3605655" cy="13788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45553" indent="-172776" lvl="1">
              <a:lnSpc>
                <a:spcPts val="2240"/>
              </a:lnSpc>
              <a:buFont typeface="Arial"/>
              <a:buChar char="•"/>
            </a:pPr>
            <a:r>
              <a:rPr lang="en-US" sz="1600" spc="16">
                <a:solidFill>
                  <a:srgbClr val="BBBBBB"/>
                </a:solidFill>
                <a:latin typeface="Inter"/>
                <a:ea typeface="Inter"/>
                <a:cs typeface="Inter"/>
                <a:sym typeface="Inter"/>
              </a:rPr>
              <a:t>Wat het de klant oplevert ?</a:t>
            </a:r>
          </a:p>
          <a:p>
            <a:pPr algn="l" marL="345553" indent="-172776" lvl="1">
              <a:lnSpc>
                <a:spcPts val="2240"/>
              </a:lnSpc>
              <a:buFont typeface="Arial"/>
              <a:buChar char="•"/>
            </a:pPr>
            <a:r>
              <a:rPr lang="en-US" sz="1600" spc="16">
                <a:solidFill>
                  <a:srgbClr val="BBBBBB"/>
                </a:solidFill>
                <a:latin typeface="Inter"/>
                <a:ea typeface="Inter"/>
                <a:cs typeface="Inter"/>
                <a:sym typeface="Inter"/>
              </a:rPr>
              <a:t>.....</a:t>
            </a:r>
          </a:p>
          <a:p>
            <a:pPr algn="l" marL="345553" indent="-172776" lvl="1">
              <a:lnSpc>
                <a:spcPts val="2240"/>
              </a:lnSpc>
              <a:buFont typeface="Arial"/>
              <a:buChar char="•"/>
            </a:pPr>
            <a:r>
              <a:rPr lang="en-US" sz="1600" spc="16">
                <a:solidFill>
                  <a:srgbClr val="BBBBBB"/>
                </a:solidFill>
                <a:latin typeface="Inter"/>
                <a:ea typeface="Inter"/>
                <a:cs typeface="Inter"/>
                <a:sym typeface="Inter"/>
              </a:rPr>
              <a:t>.....</a:t>
            </a:r>
          </a:p>
          <a:p>
            <a:pPr algn="l" marL="345553" indent="-172776" lvl="1">
              <a:lnSpc>
                <a:spcPts val="2240"/>
              </a:lnSpc>
              <a:buFont typeface="Arial"/>
              <a:buChar char="•"/>
            </a:pPr>
            <a:r>
              <a:rPr lang="en-US" sz="1600" spc="16">
                <a:solidFill>
                  <a:srgbClr val="BBBBBB"/>
                </a:solidFill>
                <a:latin typeface="Inter"/>
                <a:ea typeface="Inter"/>
                <a:cs typeface="Inter"/>
                <a:sym typeface="Inter"/>
              </a:rPr>
              <a:t>....</a:t>
            </a:r>
          </a:p>
          <a:p>
            <a:pPr algn="l" marL="345553" indent="-172776" lvl="1">
              <a:lnSpc>
                <a:spcPts val="2240"/>
              </a:lnSpc>
              <a:buFont typeface="Arial"/>
              <a:buChar char="•"/>
            </a:pPr>
            <a:r>
              <a:rPr lang="en-US" sz="1600" spc="16">
                <a:solidFill>
                  <a:srgbClr val="BBBBBB"/>
                </a:solidFill>
                <a:latin typeface="Inter"/>
                <a:ea typeface="Inter"/>
                <a:cs typeface="Inter"/>
                <a:sym typeface="Inter"/>
              </a:rPr>
              <a:t>....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2519117" y="5893454"/>
            <a:ext cx="3605655" cy="13788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45553" indent="-172776" lvl="1">
              <a:lnSpc>
                <a:spcPts val="2240"/>
              </a:lnSpc>
              <a:buFont typeface="Arial"/>
              <a:buChar char="•"/>
            </a:pPr>
            <a:r>
              <a:rPr lang="en-US" sz="1600" spc="16">
                <a:solidFill>
                  <a:srgbClr val="BBBBBB"/>
                </a:solidFill>
                <a:latin typeface="Inter"/>
                <a:ea typeface="Inter"/>
                <a:cs typeface="Inter"/>
                <a:sym typeface="Inter"/>
              </a:rPr>
              <a:t>Welke behoeften van de klant worden daarmee ingevuld?</a:t>
            </a:r>
          </a:p>
          <a:p>
            <a:pPr algn="l" marL="345553" indent="-172776" lvl="1">
              <a:lnSpc>
                <a:spcPts val="2240"/>
              </a:lnSpc>
              <a:buFont typeface="Arial"/>
              <a:buChar char="•"/>
            </a:pPr>
            <a:r>
              <a:rPr lang="en-US" sz="1600" spc="16">
                <a:solidFill>
                  <a:srgbClr val="BBBBBB"/>
                </a:solidFill>
                <a:latin typeface="Inter"/>
                <a:ea typeface="Inter"/>
                <a:cs typeface="Inter"/>
                <a:sym typeface="Inter"/>
              </a:rPr>
              <a:t>......</a:t>
            </a:r>
          </a:p>
          <a:p>
            <a:pPr algn="l" marL="345553" indent="-172776" lvl="1">
              <a:lnSpc>
                <a:spcPts val="2240"/>
              </a:lnSpc>
              <a:buFont typeface="Arial"/>
              <a:buChar char="•"/>
            </a:pPr>
            <a:r>
              <a:rPr lang="en-US" sz="1600" spc="16">
                <a:solidFill>
                  <a:srgbClr val="BBBBBB"/>
                </a:solidFill>
                <a:latin typeface="Inter"/>
                <a:ea typeface="Inter"/>
                <a:cs typeface="Inter"/>
                <a:sym typeface="Inter"/>
              </a:rPr>
              <a:t>.......</a:t>
            </a:r>
          </a:p>
          <a:p>
            <a:pPr algn="l" marL="345553" indent="-172776" lvl="1">
              <a:lnSpc>
                <a:spcPts val="2240"/>
              </a:lnSpc>
              <a:buFont typeface="Arial"/>
              <a:buChar char="•"/>
            </a:pPr>
            <a:r>
              <a:rPr lang="en-US" sz="1600" spc="16">
                <a:solidFill>
                  <a:srgbClr val="BBBBBB"/>
                </a:solidFill>
                <a:latin typeface="Inter"/>
                <a:ea typeface="Inter"/>
                <a:cs typeface="Inter"/>
                <a:sym typeface="Inter"/>
              </a:rPr>
              <a:t>........</a:t>
            </a:r>
          </a:p>
        </p:txBody>
      </p:sp>
      <p:grpSp>
        <p:nvGrpSpPr>
          <p:cNvPr name="Group 20" id="20"/>
          <p:cNvGrpSpPr/>
          <p:nvPr/>
        </p:nvGrpSpPr>
        <p:grpSpPr>
          <a:xfrm rot="0">
            <a:off x="7228928" y="3228588"/>
            <a:ext cx="1184814" cy="1184814"/>
            <a:chOff x="0" y="0"/>
            <a:chExt cx="1579752" cy="1579752"/>
          </a:xfrm>
        </p:grpSpPr>
        <p:sp>
          <p:nvSpPr>
            <p:cNvPr name="Freeform 21" id="21"/>
            <p:cNvSpPr/>
            <p:nvPr/>
          </p:nvSpPr>
          <p:spPr>
            <a:xfrm flipH="false" flipV="false" rot="-15335">
              <a:off x="3500" y="3500"/>
              <a:ext cx="1572752" cy="1572752"/>
            </a:xfrm>
            <a:custGeom>
              <a:avLst/>
              <a:gdLst/>
              <a:ahLst/>
              <a:cxnLst/>
              <a:rect r="r" b="b" t="t" l="l"/>
              <a:pathLst>
                <a:path h="1572752" w="1572752">
                  <a:moveTo>
                    <a:pt x="0" y="0"/>
                  </a:moveTo>
                  <a:lnTo>
                    <a:pt x="1572752" y="0"/>
                  </a:lnTo>
                  <a:lnTo>
                    <a:pt x="1572752" y="1572752"/>
                  </a:lnTo>
                  <a:lnTo>
                    <a:pt x="0" y="15727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340698" y="425480"/>
              <a:ext cx="898356" cy="728792"/>
            </a:xfrm>
            <a:custGeom>
              <a:avLst/>
              <a:gdLst/>
              <a:ahLst/>
              <a:cxnLst/>
              <a:rect r="r" b="b" t="t" l="l"/>
              <a:pathLst>
                <a:path h="728792" w="898356">
                  <a:moveTo>
                    <a:pt x="0" y="0"/>
                  </a:moveTo>
                  <a:lnTo>
                    <a:pt x="898356" y="0"/>
                  </a:lnTo>
                  <a:lnTo>
                    <a:pt x="898356" y="728792"/>
                  </a:lnTo>
                  <a:lnTo>
                    <a:pt x="0" y="7287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3" id="23"/>
          <p:cNvGrpSpPr/>
          <p:nvPr/>
        </p:nvGrpSpPr>
        <p:grpSpPr>
          <a:xfrm rot="0">
            <a:off x="12519117" y="3228588"/>
            <a:ext cx="1184814" cy="1184814"/>
            <a:chOff x="0" y="0"/>
            <a:chExt cx="1579752" cy="1579752"/>
          </a:xfrm>
        </p:grpSpPr>
        <p:sp>
          <p:nvSpPr>
            <p:cNvPr name="Freeform 24" id="24"/>
            <p:cNvSpPr/>
            <p:nvPr/>
          </p:nvSpPr>
          <p:spPr>
            <a:xfrm flipH="false" flipV="false" rot="-15335">
              <a:off x="3500" y="3500"/>
              <a:ext cx="1572752" cy="1572752"/>
            </a:xfrm>
            <a:custGeom>
              <a:avLst/>
              <a:gdLst/>
              <a:ahLst/>
              <a:cxnLst/>
              <a:rect r="r" b="b" t="t" l="l"/>
              <a:pathLst>
                <a:path h="1572752" w="1572752">
                  <a:moveTo>
                    <a:pt x="0" y="0"/>
                  </a:moveTo>
                  <a:lnTo>
                    <a:pt x="1572752" y="0"/>
                  </a:lnTo>
                  <a:lnTo>
                    <a:pt x="1572752" y="1572752"/>
                  </a:lnTo>
                  <a:lnTo>
                    <a:pt x="0" y="15727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402855" y="439435"/>
              <a:ext cx="774042" cy="643159"/>
            </a:xfrm>
            <a:custGeom>
              <a:avLst/>
              <a:gdLst/>
              <a:ahLst/>
              <a:cxnLst/>
              <a:rect r="r" b="b" t="t" l="l"/>
              <a:pathLst>
                <a:path h="643159" w="774042">
                  <a:moveTo>
                    <a:pt x="0" y="0"/>
                  </a:moveTo>
                  <a:lnTo>
                    <a:pt x="774042" y="0"/>
                  </a:lnTo>
                  <a:lnTo>
                    <a:pt x="774042" y="643159"/>
                  </a:lnTo>
                  <a:lnTo>
                    <a:pt x="0" y="6431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DAGw6OQiu6A</dc:identifier>
  <dcterms:modified xsi:type="dcterms:W3CDTF">2011-08-01T06:04:30Z</dcterms:modified>
  <cp:revision>1</cp:revision>
  <dc:title>Colorful Simple 3 Paragraph Mind Map Brainstorms</dc:title>
</cp:coreProperties>
</file>