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9" r:id="rId1"/>
  </p:sldMasterIdLst>
  <p:sldIdLst>
    <p:sldId id="257" r:id="rId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AEAD0"/>
    <a:srgbClr val="CE03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Stijl, licht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0" autoAdjust="0"/>
    <p:restoredTop sz="94660"/>
  </p:normalViewPr>
  <p:slideViewPr>
    <p:cSldViewPr snapToGrid="0">
      <p:cViewPr varScale="1">
        <p:scale>
          <a:sx n="135" d="100"/>
          <a:sy n="135" d="100"/>
        </p:scale>
        <p:origin x="18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bg>
      <p:bgPr>
        <a:solidFill>
          <a:schemeClr val="lt1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1154400" y="1654414"/>
            <a:ext cx="68352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rgbClr val="CE031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9pPr>
          </a:lstStyle>
          <a:p>
            <a:r>
              <a:rPr lang="nl-NL"/>
              <a:t>Klik om stijl te bewerken</a:t>
            </a:r>
            <a:endParaRPr dirty="0"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154400" y="3221050"/>
            <a:ext cx="68352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5516C"/>
              </a:buClr>
              <a:buSzPts val="1800"/>
              <a:buNone/>
              <a:defRPr sz="1800">
                <a:solidFill>
                  <a:srgbClr val="25516C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25516C"/>
              </a:buClr>
              <a:buSzPts val="1800"/>
              <a:buNone/>
              <a:defRPr sz="1800">
                <a:solidFill>
                  <a:srgbClr val="25516C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25516C"/>
              </a:buClr>
              <a:buSzPts val="1800"/>
              <a:buNone/>
              <a:defRPr sz="1800">
                <a:solidFill>
                  <a:srgbClr val="25516C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25516C"/>
              </a:buClr>
              <a:buSzPts val="1800"/>
              <a:buNone/>
              <a:defRPr sz="1800">
                <a:solidFill>
                  <a:srgbClr val="25516C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25516C"/>
              </a:buClr>
              <a:buSzPts val="1800"/>
              <a:buNone/>
              <a:defRPr sz="1800">
                <a:solidFill>
                  <a:srgbClr val="25516C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25516C"/>
              </a:buClr>
              <a:buSzPts val="1800"/>
              <a:buNone/>
              <a:defRPr sz="1800">
                <a:solidFill>
                  <a:srgbClr val="25516C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25516C"/>
              </a:buClr>
              <a:buSzPts val="1800"/>
              <a:buNone/>
              <a:defRPr sz="1800">
                <a:solidFill>
                  <a:srgbClr val="25516C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25516C"/>
              </a:buClr>
              <a:buSzPts val="1800"/>
              <a:buNone/>
              <a:defRPr sz="1800">
                <a:solidFill>
                  <a:srgbClr val="25516C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25516C"/>
              </a:buClr>
              <a:buSzPts val="1800"/>
              <a:buNone/>
              <a:defRPr sz="1800">
                <a:solidFill>
                  <a:srgbClr val="25516C"/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>
            <a:off x="-10345" y="0"/>
            <a:ext cx="9164639" cy="648725"/>
          </a:xfrm>
          <a:prstGeom prst="rect">
            <a:avLst/>
          </a:prstGeom>
          <a:pattFill prst="pct10">
            <a:fgClr>
              <a:srgbClr val="CE031B"/>
            </a:fgClr>
            <a:bgClr>
              <a:schemeClr val="bg1"/>
            </a:bgClr>
          </a:patt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1006325" y="130131"/>
            <a:ext cx="7131300" cy="51859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2800">
                <a:solidFill>
                  <a:srgbClr val="CE031B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nl-NL"/>
              <a:t>Klik om stijl te bewerken</a:t>
            </a:r>
            <a:endParaRPr dirty="0"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1010200" y="914399"/>
            <a:ext cx="7131300" cy="345007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rgbClr val="CE031B"/>
              </a:buClr>
              <a:buSzPts val="2400"/>
              <a:buChar char="»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9" name="Google Shape;29;p5"/>
          <p:cNvSpPr txBox="1">
            <a:spLocks noGrp="1"/>
          </p:cNvSpPr>
          <p:nvPr>
            <p:ph type="sldNum" idx="12"/>
          </p:nvPr>
        </p:nvSpPr>
        <p:spPr>
          <a:xfrm>
            <a:off x="8371609" y="64851"/>
            <a:ext cx="548700" cy="58313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userDrawn="1">
  <p:cSld name="TITLE_AND_TWO_COLUMN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body" idx="1"/>
          </p:nvPr>
        </p:nvSpPr>
        <p:spPr>
          <a:xfrm>
            <a:off x="1010200" y="888460"/>
            <a:ext cx="3461400" cy="33190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Clr>
                <a:srgbClr val="CE031B"/>
              </a:buClr>
              <a:buSzPts val="2000"/>
              <a:buChar char="»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»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»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2"/>
          </p:nvPr>
        </p:nvSpPr>
        <p:spPr>
          <a:xfrm>
            <a:off x="4680125" y="888460"/>
            <a:ext cx="3461400" cy="33190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Clr>
                <a:srgbClr val="CE031B"/>
              </a:buClr>
              <a:buSzPts val="2000"/>
              <a:buChar char="»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»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»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6" name="Google Shape;36;p6"/>
          <p:cNvSpPr txBox="1">
            <a:spLocks noGrp="1"/>
          </p:cNvSpPr>
          <p:nvPr>
            <p:ph type="sldNum" idx="12"/>
          </p:nvPr>
        </p:nvSpPr>
        <p:spPr>
          <a:xfrm>
            <a:off x="7766425" y="648725"/>
            <a:ext cx="548700" cy="67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sp>
        <p:nvSpPr>
          <p:cNvPr id="8" name="Google Shape;25;p5">
            <a:extLst>
              <a:ext uri="{FF2B5EF4-FFF2-40B4-BE49-F238E27FC236}">
                <a16:creationId xmlns:a16="http://schemas.microsoft.com/office/drawing/2014/main" id="{44069C8F-2E0D-4B24-98BE-4E6F5983EE38}"/>
              </a:ext>
            </a:extLst>
          </p:cNvPr>
          <p:cNvSpPr/>
          <p:nvPr userDrawn="1"/>
        </p:nvSpPr>
        <p:spPr>
          <a:xfrm>
            <a:off x="-10345" y="0"/>
            <a:ext cx="9164639" cy="648725"/>
          </a:xfrm>
          <a:prstGeom prst="rect">
            <a:avLst/>
          </a:prstGeom>
          <a:pattFill prst="pct20">
            <a:fgClr>
              <a:srgbClr val="CE031B"/>
            </a:fgClr>
            <a:bgClr>
              <a:schemeClr val="bg1"/>
            </a:bgClr>
          </a:patt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CE031B"/>
              </a:solidFill>
            </a:endParaRPr>
          </a:p>
        </p:txBody>
      </p:sp>
      <p:sp>
        <p:nvSpPr>
          <p:cNvPr id="9" name="Google Shape;27;p5">
            <a:extLst>
              <a:ext uri="{FF2B5EF4-FFF2-40B4-BE49-F238E27FC236}">
                <a16:creationId xmlns:a16="http://schemas.microsoft.com/office/drawing/2014/main" id="{F210382B-77D9-474C-941D-3A287A57A85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06325" y="130131"/>
            <a:ext cx="7131300" cy="51859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2800">
                <a:solidFill>
                  <a:srgbClr val="CE031B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nl-NL"/>
              <a:t>Klik om stijl te bewerken</a:t>
            </a:r>
            <a:endParaRPr dirty="0"/>
          </a:p>
        </p:txBody>
      </p:sp>
      <p:sp>
        <p:nvSpPr>
          <p:cNvPr id="10" name="Google Shape;29;p5">
            <a:extLst>
              <a:ext uri="{FF2B5EF4-FFF2-40B4-BE49-F238E27FC236}">
                <a16:creationId xmlns:a16="http://schemas.microsoft.com/office/drawing/2014/main" id="{937CEE68-95EC-4FE9-8220-85D1D57D8564}"/>
              </a:ext>
            </a:extLst>
          </p:cNvPr>
          <p:cNvSpPr txBox="1">
            <a:spLocks/>
          </p:cNvSpPr>
          <p:nvPr userDrawn="1"/>
        </p:nvSpPr>
        <p:spPr>
          <a:xfrm>
            <a:off x="8371609" y="64851"/>
            <a:ext cx="548700" cy="583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fld id="{00000000-1234-1234-1234-123412341234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 userDrawn="1">
  <p:cSld name="TITLE_AND_TWO_COLUMNS_1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body" idx="1"/>
          </p:nvPr>
        </p:nvSpPr>
        <p:spPr>
          <a:xfrm>
            <a:off x="1010200" y="869004"/>
            <a:ext cx="2298600" cy="34448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Clr>
                <a:srgbClr val="CE031B"/>
              </a:buClr>
              <a:buSzPts val="1800"/>
              <a:buChar char="»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»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»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2"/>
          </p:nvPr>
        </p:nvSpPr>
        <p:spPr>
          <a:xfrm>
            <a:off x="3426550" y="869004"/>
            <a:ext cx="2298600" cy="34448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Clr>
                <a:srgbClr val="CE031B"/>
              </a:buClr>
              <a:buSzPts val="1800"/>
              <a:buChar char="»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»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»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3"/>
          </p:nvPr>
        </p:nvSpPr>
        <p:spPr>
          <a:xfrm>
            <a:off x="5842900" y="869004"/>
            <a:ext cx="2298600" cy="34448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Clr>
                <a:srgbClr val="CE031B"/>
              </a:buClr>
              <a:buSzPts val="1800"/>
              <a:buChar char="»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»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»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Google Shape;25;p5">
            <a:extLst>
              <a:ext uri="{FF2B5EF4-FFF2-40B4-BE49-F238E27FC236}">
                <a16:creationId xmlns:a16="http://schemas.microsoft.com/office/drawing/2014/main" id="{35B810A1-2DCF-407A-958A-E43970F7088F}"/>
              </a:ext>
            </a:extLst>
          </p:cNvPr>
          <p:cNvSpPr/>
          <p:nvPr userDrawn="1"/>
        </p:nvSpPr>
        <p:spPr>
          <a:xfrm>
            <a:off x="-10345" y="0"/>
            <a:ext cx="9164639" cy="648725"/>
          </a:xfrm>
          <a:prstGeom prst="rect">
            <a:avLst/>
          </a:prstGeom>
          <a:pattFill prst="pct20">
            <a:fgClr>
              <a:srgbClr val="CE031B"/>
            </a:fgClr>
            <a:bgClr>
              <a:schemeClr val="bg1"/>
            </a:bgClr>
          </a:patt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CE031B"/>
              </a:solidFill>
            </a:endParaRPr>
          </a:p>
        </p:txBody>
      </p:sp>
      <p:sp>
        <p:nvSpPr>
          <p:cNvPr id="10" name="Google Shape;27;p5">
            <a:extLst>
              <a:ext uri="{FF2B5EF4-FFF2-40B4-BE49-F238E27FC236}">
                <a16:creationId xmlns:a16="http://schemas.microsoft.com/office/drawing/2014/main" id="{B56B7F67-BC75-4C71-BA2C-254F59BCD81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06325" y="130131"/>
            <a:ext cx="7131300" cy="51859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2800">
                <a:solidFill>
                  <a:srgbClr val="CE031B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nl-NL"/>
              <a:t>Klik om stijl te bewerken</a:t>
            </a:r>
            <a:endParaRPr dirty="0"/>
          </a:p>
        </p:txBody>
      </p:sp>
      <p:sp>
        <p:nvSpPr>
          <p:cNvPr id="11" name="Google Shape;29;p5">
            <a:extLst>
              <a:ext uri="{FF2B5EF4-FFF2-40B4-BE49-F238E27FC236}">
                <a16:creationId xmlns:a16="http://schemas.microsoft.com/office/drawing/2014/main" id="{0B33C1E0-D896-4DF6-917E-58A027344C6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371609" y="64851"/>
            <a:ext cx="548700" cy="58313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5;p5">
            <a:extLst>
              <a:ext uri="{FF2B5EF4-FFF2-40B4-BE49-F238E27FC236}">
                <a16:creationId xmlns:a16="http://schemas.microsoft.com/office/drawing/2014/main" id="{2AF90C9E-F954-40F0-A686-DDB605B8AFBF}"/>
              </a:ext>
            </a:extLst>
          </p:cNvPr>
          <p:cNvSpPr/>
          <p:nvPr userDrawn="1"/>
        </p:nvSpPr>
        <p:spPr>
          <a:xfrm>
            <a:off x="-10345" y="0"/>
            <a:ext cx="9164639" cy="648725"/>
          </a:xfrm>
          <a:prstGeom prst="rect">
            <a:avLst/>
          </a:prstGeom>
          <a:pattFill prst="pct20">
            <a:fgClr>
              <a:srgbClr val="CE031B"/>
            </a:fgClr>
            <a:bgClr>
              <a:schemeClr val="bg1"/>
            </a:bgClr>
          </a:patt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27;p5">
            <a:extLst>
              <a:ext uri="{FF2B5EF4-FFF2-40B4-BE49-F238E27FC236}">
                <a16:creationId xmlns:a16="http://schemas.microsoft.com/office/drawing/2014/main" id="{8CEAB613-77D5-400C-B81F-5A3FA5499B0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06325" y="130131"/>
            <a:ext cx="7131300" cy="51859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2800">
                <a:solidFill>
                  <a:srgbClr val="CE031B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nl-NL"/>
              <a:t>Klik om stijl te bewerken</a:t>
            </a:r>
            <a:endParaRPr dirty="0"/>
          </a:p>
        </p:txBody>
      </p:sp>
      <p:sp>
        <p:nvSpPr>
          <p:cNvPr id="8" name="Google Shape;29;p5">
            <a:extLst>
              <a:ext uri="{FF2B5EF4-FFF2-40B4-BE49-F238E27FC236}">
                <a16:creationId xmlns:a16="http://schemas.microsoft.com/office/drawing/2014/main" id="{C165E379-C78D-42CA-B5C2-AA1AE75A410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371609" y="64851"/>
            <a:ext cx="548700" cy="58313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background">
  <p:cSld name="TITLE_ONLY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/>
          <p:nvPr/>
        </p:nvSpPr>
        <p:spPr>
          <a:xfrm>
            <a:off x="-25" y="3825189"/>
            <a:ext cx="9144000" cy="1312500"/>
          </a:xfrm>
          <a:prstGeom prst="rect">
            <a:avLst/>
          </a:prstGeom>
          <a:pattFill prst="pct20">
            <a:fgClr>
              <a:srgbClr val="CE031B"/>
            </a:fgClr>
            <a:bgClr>
              <a:schemeClr val="bg1"/>
            </a:bgClr>
          </a:patt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782250" y="3825200"/>
            <a:ext cx="7609200" cy="6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CE031B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7" name="Google Shape;57;p10"/>
          <p:cNvSpPr txBox="1">
            <a:spLocks noGrp="1"/>
          </p:cNvSpPr>
          <p:nvPr>
            <p:ph type="sldNum" idx="12"/>
          </p:nvPr>
        </p:nvSpPr>
        <p:spPr>
          <a:xfrm>
            <a:off x="7842625" y="648725"/>
            <a:ext cx="548700" cy="414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A8FF17-38D8-4F70-AF29-CFDFDB07F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Leeg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/>
          <p:nvPr/>
        </p:nvSpPr>
        <p:spPr>
          <a:xfrm>
            <a:off x="-25" y="0"/>
            <a:ext cx="9144000" cy="1312500"/>
          </a:xfrm>
          <a:prstGeom prst="rect">
            <a:avLst/>
          </a:prstGeom>
          <a:pattFill prst="pct20">
            <a:fgClr>
              <a:srgbClr val="CE031B"/>
            </a:fgClr>
            <a:bgClr>
              <a:schemeClr val="bg1"/>
            </a:bgClr>
          </a:patt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" name="Google Shape;61;p11"/>
          <p:cNvSpPr txBox="1">
            <a:spLocks noGrp="1"/>
          </p:cNvSpPr>
          <p:nvPr>
            <p:ph type="sldNum" idx="12"/>
          </p:nvPr>
        </p:nvSpPr>
        <p:spPr>
          <a:xfrm>
            <a:off x="7766425" y="648725"/>
            <a:ext cx="548700" cy="67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olor">
  <p:cSld name="BLANK_1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/>
          <p:nvPr/>
        </p:nvSpPr>
        <p:spPr>
          <a:xfrm rot="10800000" flipH="1">
            <a:off x="-25" y="1289850"/>
            <a:ext cx="9144000" cy="3856800"/>
          </a:xfrm>
          <a:prstGeom prst="rect">
            <a:avLst/>
          </a:prstGeom>
          <a:pattFill prst="pct20">
            <a:fgClr>
              <a:srgbClr val="CE031B"/>
            </a:fgClr>
            <a:bgClr>
              <a:schemeClr val="bg1"/>
            </a:bgClr>
          </a:patt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l-BE" dirty="0"/>
          </a:p>
        </p:txBody>
      </p:sp>
      <p:sp>
        <p:nvSpPr>
          <p:cNvPr id="65" name="Google Shape;65;p12"/>
          <p:cNvSpPr txBox="1">
            <a:spLocks noGrp="1"/>
          </p:cNvSpPr>
          <p:nvPr>
            <p:ph type="sldNum" idx="12"/>
          </p:nvPr>
        </p:nvSpPr>
        <p:spPr>
          <a:xfrm>
            <a:off x="7766425" y="648725"/>
            <a:ext cx="548700" cy="67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buNone/>
              <a:defRPr>
                <a:solidFill>
                  <a:srgbClr val="CE031B"/>
                </a:solidFill>
              </a:defRPr>
            </a:lvl1pPr>
            <a:lvl2pPr lvl="1" rtl="0">
              <a:buNone/>
              <a:defRPr>
                <a:solidFill>
                  <a:schemeClr val="accent1"/>
                </a:solidFill>
              </a:defRPr>
            </a:lvl2pPr>
            <a:lvl3pPr lvl="2" rtl="0">
              <a:buNone/>
              <a:defRPr>
                <a:solidFill>
                  <a:schemeClr val="accent1"/>
                </a:solidFill>
              </a:defRPr>
            </a:lvl3pPr>
            <a:lvl4pPr lvl="3" rtl="0">
              <a:buNone/>
              <a:defRPr>
                <a:solidFill>
                  <a:schemeClr val="accent1"/>
                </a:solidFill>
              </a:defRPr>
            </a:lvl4pPr>
            <a:lvl5pPr lvl="4" rtl="0">
              <a:buNone/>
              <a:defRPr>
                <a:solidFill>
                  <a:schemeClr val="accent1"/>
                </a:solidFill>
              </a:defRPr>
            </a:lvl5pPr>
            <a:lvl6pPr lvl="5" rtl="0">
              <a:buNone/>
              <a:defRPr>
                <a:solidFill>
                  <a:schemeClr val="accent1"/>
                </a:solidFill>
              </a:defRPr>
            </a:lvl6pPr>
            <a:lvl7pPr lvl="6" rtl="0">
              <a:buNone/>
              <a:defRPr>
                <a:solidFill>
                  <a:schemeClr val="accent1"/>
                </a:solidFill>
              </a:defRPr>
            </a:lvl7pPr>
            <a:lvl8pPr lvl="7" rtl="0">
              <a:buNone/>
              <a:defRPr>
                <a:solidFill>
                  <a:schemeClr val="accent1"/>
                </a:solidFill>
              </a:defRPr>
            </a:lvl8pPr>
            <a:lvl9pPr lvl="8" rtl="0">
              <a:buNone/>
              <a:defRPr>
                <a:solidFill>
                  <a:schemeClr val="accent1"/>
                </a:solidFill>
              </a:defRPr>
            </a:lvl9pPr>
          </a:lstStyle>
          <a:p>
            <a:fld id="{00000000-1234-1234-1234-123412341234}" type="slidenum">
              <a:rPr lang="nl-BE" smtClean="0"/>
              <a:pPr/>
              <a:t>‹nr.›</a:t>
            </a:fld>
            <a:endParaRPr lang="nl-BE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010200" y="648725"/>
            <a:ext cx="7131300" cy="671400"/>
          </a:xfrm>
          <a:prstGeom prst="rect">
            <a:avLst/>
          </a:prstGeom>
          <a:pattFill prst="pct5">
            <a:fgClr>
              <a:schemeClr val="lt1"/>
            </a:fgClr>
            <a:bgClr>
              <a:schemeClr val="bg1"/>
            </a:bgClr>
          </a:pattFill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010200" y="1434950"/>
            <a:ext cx="7131300" cy="27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Source Sans Pro"/>
              <a:buChar char="»"/>
              <a:defRPr sz="24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Source Sans Pro"/>
              <a:buChar char="»"/>
              <a:defRPr sz="24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Source Sans Pro"/>
              <a:buChar char="»"/>
              <a:defRPr sz="24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urce Sans Pro"/>
              <a:buChar char="●"/>
              <a:defRPr sz="24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urce Sans Pro"/>
              <a:buChar char="○"/>
              <a:defRPr sz="24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urce Sans Pro"/>
              <a:buChar char="■"/>
              <a:defRPr sz="24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urce Sans Pro"/>
              <a:buChar char="●"/>
              <a:defRPr sz="24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urce Sans Pro"/>
              <a:buChar char="○"/>
              <a:defRPr sz="24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urce Sans Pro"/>
              <a:buChar char="■"/>
              <a:defRPr sz="24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7766425" y="648725"/>
            <a:ext cx="548700" cy="6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buNone/>
              <a:defRPr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r">
              <a:buNone/>
              <a:defRPr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r">
              <a:buNone/>
              <a:defRPr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r">
              <a:buNone/>
              <a:defRPr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r">
              <a:buNone/>
              <a:defRPr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r">
              <a:buNone/>
              <a:defRPr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r">
              <a:buNone/>
              <a:defRPr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r">
              <a:buNone/>
              <a:defRPr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r">
              <a:buNone/>
              <a:defRPr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pic>
        <p:nvPicPr>
          <p:cNvPr id="3" name="Afbeelding 2" descr="Afbeelding met tekening&#10;&#10;Automatisch gegenereerde beschrijving">
            <a:extLst>
              <a:ext uri="{FF2B5EF4-FFF2-40B4-BE49-F238E27FC236}">
                <a16:creationId xmlns:a16="http://schemas.microsoft.com/office/drawing/2014/main" id="{811E4A88-0F78-4E4A-9945-05CD0AB0B91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92424" y="4574655"/>
            <a:ext cx="1445402" cy="568845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CE031B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590550" marR="0" lvl="0" indent="-51435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CE031B"/>
        </a:buClr>
        <a:buFont typeface="+mj-lt"/>
        <a:buAutoNum type="romanLcPeriod"/>
        <a:defRPr sz="1400" b="0" i="0" u="none" strike="noStrike" cap="none">
          <a:solidFill>
            <a:schemeClr val="tx1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8EDD543B-6C50-B3A2-89ED-54A398083ADA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nl-BE" dirty="0"/>
              <a:t>Force field analysis </a:t>
            </a:r>
          </a:p>
        </p:txBody>
      </p:sp>
      <p:graphicFrame>
        <p:nvGraphicFramePr>
          <p:cNvPr id="6" name="Tabel 5">
            <a:extLst>
              <a:ext uri="{FF2B5EF4-FFF2-40B4-BE49-F238E27FC236}">
                <a16:creationId xmlns:a16="http://schemas.microsoft.com/office/drawing/2014/main" id="{710FF2C0-448D-C535-A11D-26A943CF6B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6176067"/>
              </p:ext>
            </p:extLst>
          </p:nvPr>
        </p:nvGraphicFramePr>
        <p:xfrm>
          <a:off x="786809" y="724048"/>
          <a:ext cx="7726326" cy="384724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575442">
                  <a:extLst>
                    <a:ext uri="{9D8B030D-6E8A-4147-A177-3AD203B41FA5}">
                      <a16:colId xmlns:a16="http://schemas.microsoft.com/office/drawing/2014/main" val="550033343"/>
                    </a:ext>
                  </a:extLst>
                </a:gridCol>
                <a:gridCol w="2575442">
                  <a:extLst>
                    <a:ext uri="{9D8B030D-6E8A-4147-A177-3AD203B41FA5}">
                      <a16:colId xmlns:a16="http://schemas.microsoft.com/office/drawing/2014/main" val="3492644176"/>
                    </a:ext>
                  </a:extLst>
                </a:gridCol>
                <a:gridCol w="2575442">
                  <a:extLst>
                    <a:ext uri="{9D8B030D-6E8A-4147-A177-3AD203B41FA5}">
                      <a16:colId xmlns:a16="http://schemas.microsoft.com/office/drawing/2014/main" val="2992869837"/>
                    </a:ext>
                  </a:extLst>
                </a:gridCol>
              </a:tblGrid>
              <a:tr h="395915">
                <a:tc>
                  <a:txBody>
                    <a:bodyPr/>
                    <a:lstStyle/>
                    <a:p>
                      <a:pPr algn="ctr"/>
                      <a:r>
                        <a:rPr lang="nl-BE" sz="2000" dirty="0">
                          <a:latin typeface="Montserrat" panose="00000500000000000000" pitchFamily="2" charset="0"/>
                        </a:rPr>
                        <a:t>Force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000" dirty="0">
                          <a:latin typeface="Montserrat" panose="00000500000000000000" pitchFamily="2" charset="0"/>
                        </a:rPr>
                        <a:t>Helpend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EAD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000" dirty="0">
                          <a:latin typeface="Montserrat" panose="00000500000000000000" pitchFamily="2" charset="0"/>
                        </a:rPr>
                        <a:t>Belemmerend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0835242"/>
                  </a:ext>
                </a:extLst>
              </a:tr>
              <a:tr h="690201">
                <a:tc>
                  <a:txBody>
                    <a:bodyPr/>
                    <a:lstStyle/>
                    <a:p>
                      <a:pPr algn="ctr"/>
                      <a:r>
                        <a:rPr lang="nl-BE" dirty="0">
                          <a:latin typeface="Montserrat" panose="00000500000000000000" pitchFamily="2" charset="0"/>
                        </a:rPr>
                        <a:t>Context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nl-BE"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nl-BE" dirty="0"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9599150"/>
                  </a:ext>
                </a:extLst>
              </a:tr>
              <a:tr h="690201">
                <a:tc>
                  <a:txBody>
                    <a:bodyPr/>
                    <a:lstStyle/>
                    <a:p>
                      <a:pPr algn="ctr"/>
                      <a:r>
                        <a:rPr lang="nl-BE" dirty="0">
                          <a:latin typeface="Montserrat" panose="00000500000000000000" pitchFamily="2" charset="0"/>
                        </a:rPr>
                        <a:t>Organisatie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nl-BE"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nl-BE" dirty="0"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6770576"/>
                  </a:ext>
                </a:extLst>
              </a:tr>
              <a:tr h="690201">
                <a:tc>
                  <a:txBody>
                    <a:bodyPr/>
                    <a:lstStyle/>
                    <a:p>
                      <a:pPr algn="ctr"/>
                      <a:r>
                        <a:rPr lang="nl-BE" dirty="0">
                          <a:latin typeface="Montserrat" panose="00000500000000000000" pitchFamily="2" charset="0"/>
                        </a:rPr>
                        <a:t>Leidinggevende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nl-BE" dirty="0"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nl-BE" dirty="0"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3958113"/>
                  </a:ext>
                </a:extLst>
              </a:tr>
              <a:tr h="690201">
                <a:tc>
                  <a:txBody>
                    <a:bodyPr/>
                    <a:lstStyle/>
                    <a:p>
                      <a:pPr algn="ctr"/>
                      <a:r>
                        <a:rPr lang="nl-BE" dirty="0">
                          <a:latin typeface="Montserrat" panose="00000500000000000000" pitchFamily="2" charset="0"/>
                        </a:rPr>
                        <a:t>Collega’s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nl-BE" dirty="0"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nl-BE" dirty="0"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9186315"/>
                  </a:ext>
                </a:extLst>
              </a:tr>
              <a:tr h="690201">
                <a:tc>
                  <a:txBody>
                    <a:bodyPr/>
                    <a:lstStyle/>
                    <a:p>
                      <a:pPr algn="ctr"/>
                      <a:r>
                        <a:rPr lang="nl-BE" dirty="0">
                          <a:latin typeface="Montserrat" panose="00000500000000000000" pitchFamily="2" charset="0"/>
                        </a:rPr>
                        <a:t>Medewerker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nl-BE" dirty="0"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nl-BE" dirty="0"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1137544"/>
                  </a:ext>
                </a:extLst>
              </a:tr>
            </a:tbl>
          </a:graphicData>
        </a:graphic>
      </p:graphicFrame>
      <p:cxnSp>
        <p:nvCxnSpPr>
          <p:cNvPr id="8" name="Rechte verbindingslijn met pijl 7">
            <a:extLst>
              <a:ext uri="{FF2B5EF4-FFF2-40B4-BE49-F238E27FC236}">
                <a16:creationId xmlns:a16="http://schemas.microsoft.com/office/drawing/2014/main" id="{92E04078-26A8-31DC-385D-62EEAE2AAE96}"/>
              </a:ext>
            </a:extLst>
          </p:cNvPr>
          <p:cNvCxnSpPr/>
          <p:nvPr/>
        </p:nvCxnSpPr>
        <p:spPr>
          <a:xfrm>
            <a:off x="460744" y="1353879"/>
            <a:ext cx="0" cy="2782394"/>
          </a:xfrm>
          <a:prstGeom prst="straightConnector1">
            <a:avLst/>
          </a:prstGeom>
          <a:ln w="57150"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7845085"/>
      </p:ext>
    </p:extLst>
  </p:cSld>
  <p:clrMapOvr>
    <a:masterClrMapping/>
  </p:clrMapOvr>
</p:sld>
</file>

<file path=ppt/theme/theme1.xml><?xml version="1.0" encoding="utf-8"?>
<a:theme xmlns:a="http://schemas.openxmlformats.org/drawingml/2006/main" name="elementair 2020">
  <a:themeElements>
    <a:clrScheme name="elementair">
      <a:dk1>
        <a:srgbClr val="2F4858"/>
      </a:dk1>
      <a:lt1>
        <a:srgbClr val="FFFFFF"/>
      </a:lt1>
      <a:dk2>
        <a:srgbClr val="666666"/>
      </a:dk2>
      <a:lt2>
        <a:srgbClr val="CCCCCC"/>
      </a:lt2>
      <a:accent1>
        <a:srgbClr val="C00000"/>
      </a:accent1>
      <a:accent2>
        <a:srgbClr val="BF0057"/>
      </a:accent2>
      <a:accent3>
        <a:srgbClr val="94307D"/>
      </a:accent3>
      <a:accent4>
        <a:srgbClr val="BEA6A1"/>
      </a:accent4>
      <a:accent5>
        <a:srgbClr val="41A2B3"/>
      </a:accent5>
      <a:accent6>
        <a:srgbClr val="008182"/>
      </a:accent6>
      <a:hlink>
        <a:srgbClr val="7D3CE6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1" id="{4BDC6E53-8983-48C4-9898-EFC36882CF38}" vid="{C87B2F7C-2C80-4553-8EE6-7DBAEA33855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elementair 2023</Template>
  <TotalTime>0</TotalTime>
  <Words>11</Words>
  <Application>Microsoft Office PowerPoint</Application>
  <PresentationFormat>Diavoorstelling (16:9)</PresentationFormat>
  <Paragraphs>9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Montserrat</vt:lpstr>
      <vt:lpstr>Source Sans Pro</vt:lpstr>
      <vt:lpstr>elementair 2020</vt:lpstr>
      <vt:lpstr>Force field analysis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koen heyrman</dc:creator>
  <cp:lastModifiedBy>koen heyrman</cp:lastModifiedBy>
  <cp:revision>2</cp:revision>
  <dcterms:created xsi:type="dcterms:W3CDTF">2025-01-15T15:17:41Z</dcterms:created>
  <dcterms:modified xsi:type="dcterms:W3CDTF">2025-01-15T15:26:51Z</dcterms:modified>
</cp:coreProperties>
</file>